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72" r:id="rId2"/>
    <p:sldId id="271" r:id="rId3"/>
  </p:sldIdLst>
  <p:sldSz cx="12192000" cy="6858000"/>
  <p:notesSz cx="6858000" cy="9144000"/>
  <p:defaultTextStyle>
    <a:defPPr>
      <a:defRPr lang="en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74EFAE-2300-48D1-9E19-34CD17286F28}" v="143" dt="2024-03-13T17:46:31.422"/>
    <p1510:client id="{BBF4A398-98B7-C34A-9884-8D5CDED70DC0}" v="20" dt="2024-03-14T13:55:07.3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0" autoAdjust="0"/>
    <p:restoredTop sz="94621" autoAdjust="0"/>
  </p:normalViewPr>
  <p:slideViewPr>
    <p:cSldViewPr>
      <p:cViewPr varScale="1">
        <p:scale>
          <a:sx n="119" d="100"/>
          <a:sy n="119" d="100"/>
        </p:scale>
        <p:origin x="552" y="192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2"/>
          <a:sy n="1" d="2"/>
        </p:scale>
        <p:origin x="0" y="0"/>
      </p:cViewPr>
      <p:guideLst/>
    </p:cSldViewPr>
  </p:notesViewPr>
  <p:gridSpacing cx="39601" cy="396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EAD4B56-03F6-05A2-DF01-2D5463370F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E59ABC-ED66-64B0-6A0A-B84927DED8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03C5F-DA99-A24A-8A29-29862CFB1581}" type="datetimeFigureOut">
              <a:rPr lang="en-ES" smtClean="0"/>
              <a:t>7/6/24</a:t>
            </a:fld>
            <a:endParaRPr lang="en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EE82F4-AC6A-6E1C-CD8B-99BBDF1F8D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20E98-33EC-8658-1A65-61FC64C07C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0B55A-E36C-514E-879A-BD07EABD4B02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559228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EF416-54E3-9148-9C39-E3DDD9004FAD}" type="datetimeFigureOut">
              <a:rPr lang="en-ES" smtClean="0"/>
              <a:t>7/6/24</a:t>
            </a:fld>
            <a:endParaRPr lang="en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2F299-09CB-2440-B503-6A2AACAC0635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33417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tpaw.co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70110E-2CCB-881E-3013-5C0341D60097}"/>
              </a:ext>
            </a:extLst>
          </p:cNvPr>
          <p:cNvSpPr txBox="1"/>
          <p:nvPr userDrawn="1"/>
        </p:nvSpPr>
        <p:spPr>
          <a:xfrm>
            <a:off x="296074" y="255797"/>
            <a:ext cx="5618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C00000"/>
                </a:solidFill>
                <a:latin typeface="Raleway" pitchFamily="2" charset="0"/>
              </a:rPr>
              <a:t>Narrative Design Template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6E9220-7F8E-46C8-532A-845299E9A1DE}"/>
              </a:ext>
            </a:extLst>
          </p:cNvPr>
          <p:cNvSpPr txBox="1"/>
          <p:nvPr userDrawn="1"/>
        </p:nvSpPr>
        <p:spPr>
          <a:xfrm>
            <a:off x="296072" y="6244412"/>
            <a:ext cx="815648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solidFill>
                  <a:srgbClr val="C00000"/>
                </a:solidFill>
                <a:latin typeface="Raleway" pitchFamily="2" charset="0"/>
              </a:rPr>
              <a:t>This template is created by To The Point at Work (TTPaW) for preparing Narratives and Presentations using the TLSM framework.</a:t>
            </a:r>
            <a:br>
              <a:rPr lang="en-GB" sz="1000">
                <a:solidFill>
                  <a:srgbClr val="C00000"/>
                </a:solidFill>
                <a:latin typeface="Raleway" pitchFamily="2" charset="0"/>
              </a:rPr>
            </a:br>
            <a:r>
              <a:rPr lang="en-GB" sz="1000">
                <a:solidFill>
                  <a:srgbClr val="C00000"/>
                </a:solidFill>
                <a:latin typeface="Raleway" pitchFamily="2" charset="0"/>
              </a:rPr>
              <a:t>Anyone may freely use, alter, copy and share the template, providing the TTPaW logo and copyright text are kept on each page.</a:t>
            </a:r>
          </a:p>
          <a:p>
            <a:r>
              <a:rPr lang="en-GB" sz="1000">
                <a:solidFill>
                  <a:srgbClr val="C00000"/>
                </a:solidFill>
                <a:latin typeface="Raleway" pitchFamily="2" charset="0"/>
              </a:rPr>
              <a:t>More details about TLSM and TTPaW can be found on </a:t>
            </a:r>
            <a:r>
              <a:rPr lang="en-GB" sz="1000">
                <a:solidFill>
                  <a:srgbClr val="C00000"/>
                </a:solidFill>
                <a:latin typeface="Raleway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www.ttpaw.com</a:t>
            </a:r>
            <a:endParaRPr lang="en-GB" sz="1000">
              <a:solidFill>
                <a:srgbClr val="C00000"/>
              </a:solidFill>
              <a:latin typeface="Raleway" pitchFamily="2" charset="0"/>
            </a:endParaRPr>
          </a:p>
          <a:p>
            <a:endParaRPr lang="en-GB" sz="1050">
              <a:solidFill>
                <a:srgbClr val="C00000"/>
              </a:solidFill>
              <a:latin typeface="Raleway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76B87C-24DB-0454-5E51-F723AC2810AE}"/>
              </a:ext>
            </a:extLst>
          </p:cNvPr>
          <p:cNvSpPr txBox="1"/>
          <p:nvPr userDrawn="1"/>
        </p:nvSpPr>
        <p:spPr>
          <a:xfrm>
            <a:off x="296073" y="707723"/>
            <a:ext cx="57999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>
                <a:solidFill>
                  <a:srgbClr val="C00000"/>
                </a:solidFill>
                <a:latin typeface="Raleway" pitchFamily="2" charset="0"/>
              </a:rPr>
              <a:t>The slides in this PowerPoint are intended as working and preparation document. </a:t>
            </a:r>
            <a:br>
              <a:rPr lang="en-GB" sz="1050">
                <a:solidFill>
                  <a:srgbClr val="C00000"/>
                </a:solidFill>
                <a:latin typeface="Raleway" pitchFamily="2" charset="0"/>
              </a:rPr>
            </a:br>
            <a:r>
              <a:rPr lang="en-GB" sz="1050">
                <a:solidFill>
                  <a:srgbClr val="C00000"/>
                </a:solidFill>
                <a:latin typeface="Raleway" pitchFamily="2" charset="0"/>
              </a:rPr>
              <a:t>They are NOT intended as slides to be used when delivering a presentation.</a:t>
            </a:r>
          </a:p>
          <a:p>
            <a:endParaRPr lang="en-GB" sz="1050">
              <a:solidFill>
                <a:srgbClr val="C00000"/>
              </a:solidFill>
              <a:latin typeface="Raleway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F790F7B-3EE2-129E-78EE-6DD753B93B4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865481978"/>
              </p:ext>
            </p:extLst>
          </p:nvPr>
        </p:nvGraphicFramePr>
        <p:xfrm>
          <a:off x="387096" y="1476813"/>
          <a:ext cx="10515600" cy="3339014"/>
        </p:xfrm>
        <a:graphic>
          <a:graphicData uri="http://schemas.openxmlformats.org/drawingml/2006/table">
            <a:tbl>
              <a:tblPr/>
              <a:tblGrid>
                <a:gridCol w="1294634">
                  <a:extLst>
                    <a:ext uri="{9D8B030D-6E8A-4147-A177-3AD203B41FA5}">
                      <a16:colId xmlns:a16="http://schemas.microsoft.com/office/drawing/2014/main" val="998487224"/>
                    </a:ext>
                  </a:extLst>
                </a:gridCol>
                <a:gridCol w="9220966">
                  <a:extLst>
                    <a:ext uri="{9D8B030D-6E8A-4147-A177-3AD203B41FA5}">
                      <a16:colId xmlns:a16="http://schemas.microsoft.com/office/drawing/2014/main" val="1969741762"/>
                    </a:ext>
                  </a:extLst>
                </a:gridCol>
              </a:tblGrid>
              <a:tr h="662606">
                <a:tc>
                  <a:txBody>
                    <a:bodyPr/>
                    <a:lstStyle/>
                    <a:p>
                      <a:pPr algn="l" fontAlgn="base"/>
                      <a:r>
                        <a:rPr lang="nl-BE" sz="13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Company</a:t>
                      </a:r>
                      <a:r>
                        <a:rPr lang="nl-BE" sz="13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nl-BE" sz="17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4548" marR="84548" marT="42274" marB="42274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</a:txBody>
                  <a:tcPr marL="84548" marR="84548" marT="42274" marB="42274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770828"/>
                  </a:ext>
                </a:extLst>
              </a:tr>
              <a:tr h="675598">
                <a:tc>
                  <a:txBody>
                    <a:bodyPr/>
                    <a:lstStyle/>
                    <a:p>
                      <a:pPr algn="l" fontAlgn="base"/>
                      <a:r>
                        <a:rPr lang="en-GB" sz="13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Author(s)</a:t>
                      </a:r>
                      <a:r>
                        <a:rPr lang="en-GB" sz="13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4548" marR="84548" marT="42274" marB="42274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</a:txBody>
                  <a:tcPr marL="84548" marR="84548" marT="42274" marB="42274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858257"/>
                  </a:ext>
                </a:extLst>
              </a:tr>
              <a:tr h="675598">
                <a:tc>
                  <a:txBody>
                    <a:bodyPr/>
                    <a:lstStyle/>
                    <a:p>
                      <a:pPr algn="l" fontAlgn="base"/>
                      <a:r>
                        <a:rPr lang="nl-BE" sz="13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Subject</a:t>
                      </a:r>
                      <a:r>
                        <a:rPr lang="nl-BE" sz="13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nl-BE" sz="17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4548" marR="84548" marT="42274" marB="42274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</a:txBody>
                  <a:tcPr marL="84548" marR="84548" marT="42274" marB="42274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9944271"/>
                  </a:ext>
                </a:extLst>
              </a:tr>
              <a:tr h="1325212">
                <a:tc>
                  <a:txBody>
                    <a:bodyPr/>
                    <a:lstStyle/>
                    <a:p>
                      <a:pPr algn="l" fontAlgn="base"/>
                      <a:r>
                        <a:rPr lang="en-GB" sz="13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  <a:r>
                        <a:rPr lang="en-GB" sz="13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4548" marR="84548" marT="42274" marB="42274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</a:txBody>
                  <a:tcPr marL="84548" marR="84548" marT="42274" marB="42274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187459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FA7E404A-F1B8-6342-8B2A-D7D48657D8F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8200" y="2870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S" altLang="en-E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</a:t>
            </a:r>
            <a:endParaRPr kumimoji="0" lang="en-ES" altLang="en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ES" altLang="en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051A6AC-F605-CC3D-700B-5DE26A6640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0210" y="1488339"/>
            <a:ext cx="9222486" cy="643351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company name here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8CAA3AA-3C65-47D6-3F97-88C8C46EE4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0210" y="2158967"/>
            <a:ext cx="9222486" cy="643351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name here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7913368-82F9-7F5F-45CC-2ADBB6261F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80210" y="2831439"/>
            <a:ext cx="9222486" cy="643351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subject here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B778203-ACF8-B735-BE43-A7D7CC5AEB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0210" y="3482902"/>
            <a:ext cx="9222486" cy="133292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lvl1pPr marL="171450" indent="-171450">
              <a:buFont typeface="Arial" panose="020B0604020202020204" pitchFamily="34" charset="0"/>
              <a:buChar char="•"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comments here</a:t>
            </a:r>
          </a:p>
        </p:txBody>
      </p:sp>
    </p:spTree>
    <p:extLst>
      <p:ext uri="{BB962C8B-B14F-4D97-AF65-F5344CB8AC3E}">
        <p14:creationId xmlns:p14="http://schemas.microsoft.com/office/powerpoint/2010/main" val="427863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hin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96FC57-10E1-F893-9DA2-EED0FF60BCBD}"/>
              </a:ext>
            </a:extLst>
          </p:cNvPr>
          <p:cNvSpPr/>
          <p:nvPr userDrawn="1"/>
        </p:nvSpPr>
        <p:spPr>
          <a:xfrm>
            <a:off x="160262" y="866161"/>
            <a:ext cx="5580000" cy="52322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3DEB8D9-F660-83E6-F0E3-E687B1905267}"/>
              </a:ext>
            </a:extLst>
          </p:cNvPr>
          <p:cNvSpPr/>
          <p:nvPr userDrawn="1"/>
        </p:nvSpPr>
        <p:spPr>
          <a:xfrm>
            <a:off x="160262" y="2218294"/>
            <a:ext cx="5580000" cy="106024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E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A05B51-E033-A31F-B489-B9B433FDAE24}"/>
              </a:ext>
            </a:extLst>
          </p:cNvPr>
          <p:cNvSpPr txBox="1"/>
          <p:nvPr userDrawn="1"/>
        </p:nvSpPr>
        <p:spPr>
          <a:xfrm>
            <a:off x="11847007" y="391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CE9AB-EEE9-9ADB-FDE1-93BF6D1D6197}"/>
              </a:ext>
            </a:extLst>
          </p:cNvPr>
          <p:cNvSpPr txBox="1"/>
          <p:nvPr userDrawn="1"/>
        </p:nvSpPr>
        <p:spPr>
          <a:xfrm>
            <a:off x="11937442" y="2110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C094AE-757C-1929-6A2B-4EC5D8094CFF}"/>
              </a:ext>
            </a:extLst>
          </p:cNvPr>
          <p:cNvSpPr txBox="1"/>
          <p:nvPr userDrawn="1"/>
        </p:nvSpPr>
        <p:spPr>
          <a:xfrm>
            <a:off x="160262" y="137631"/>
            <a:ext cx="336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00000"/>
                </a:solidFill>
                <a:latin typeface="Raleway" pitchFamily="2" charset="0"/>
              </a:rPr>
              <a:t>1. The Thinking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FF1932C9-88F5-4388-EEA3-3378CCE47F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0262" y="599418"/>
            <a:ext cx="5580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ES" sz="1400" b="1" dirty="0">
                <a:solidFill>
                  <a:srgbClr val="C00000"/>
                </a:solidFill>
                <a:latin typeface="Raleway" pitchFamily="2" charset="0"/>
              </a:rPr>
              <a:t>Audience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26673057-6799-8002-424C-A237053DCD0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0262" y="3297755"/>
            <a:ext cx="5580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ES" sz="1400" b="1" dirty="0">
                <a:solidFill>
                  <a:srgbClr val="C00000"/>
                </a:solidFill>
                <a:latin typeface="Raleway" pitchFamily="2" charset="0"/>
              </a:rPr>
              <a:t>Objective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17B6ACD5-1AB2-1D1E-0171-98FE7B33BA7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0262" y="5217304"/>
            <a:ext cx="5580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ES" sz="1400" b="1" dirty="0">
                <a:solidFill>
                  <a:srgbClr val="C00000"/>
                </a:solidFill>
                <a:latin typeface="Raleway" pitchFamily="2" charset="0"/>
              </a:rPr>
              <a:t>Interaction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EAD3F6-2FA5-5986-6F8C-B7229FD043FD}"/>
              </a:ext>
            </a:extLst>
          </p:cNvPr>
          <p:cNvSpPr txBox="1"/>
          <p:nvPr userDrawn="1"/>
        </p:nvSpPr>
        <p:spPr>
          <a:xfrm>
            <a:off x="160262" y="825786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Who?</a:t>
            </a:r>
            <a:endParaRPr lang="en-ES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2E7B89-530A-C3AF-EE52-9159C458E947}"/>
              </a:ext>
            </a:extLst>
          </p:cNvPr>
          <p:cNvSpPr txBox="1"/>
          <p:nvPr userDrawn="1"/>
        </p:nvSpPr>
        <p:spPr>
          <a:xfrm>
            <a:off x="160261" y="2213476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would they listen? </a:t>
            </a:r>
            <a:r>
              <a:rPr lang="nl-BE" sz="1050" b="0" i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main worries, goals and needs</a:t>
            </a:r>
            <a:r>
              <a:rPr lang="nl-BE" sz="1100" b="0" i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ES" sz="1200" b="0" i="1" dirty="0">
              <a:solidFill>
                <a:schemeClr val="bg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1C0BF7-8FA4-5A10-5205-6D987F4D437C}"/>
              </a:ext>
            </a:extLst>
          </p:cNvPr>
          <p:cNvSpPr/>
          <p:nvPr userDrawn="1"/>
        </p:nvSpPr>
        <p:spPr>
          <a:xfrm>
            <a:off x="160262" y="1383533"/>
            <a:ext cx="5580000" cy="86035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9C0EF1-04A7-BE8B-027E-BFD9FF923D95}"/>
              </a:ext>
            </a:extLst>
          </p:cNvPr>
          <p:cNvSpPr txBox="1"/>
          <p:nvPr userDrawn="1"/>
        </p:nvSpPr>
        <p:spPr>
          <a:xfrm>
            <a:off x="160262" y="1352881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prior knowledge</a:t>
            </a:r>
            <a:endParaRPr lang="en-ES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B436E8D-838E-FF63-93A6-0F2E8BDB67D3}"/>
              </a:ext>
            </a:extLst>
          </p:cNvPr>
          <p:cNvSpPr/>
          <p:nvPr userDrawn="1"/>
        </p:nvSpPr>
        <p:spPr>
          <a:xfrm>
            <a:off x="160262" y="3579671"/>
            <a:ext cx="5580000" cy="52322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F0D2457-1A70-E320-10BF-991A59558A3F}"/>
              </a:ext>
            </a:extLst>
          </p:cNvPr>
          <p:cNvSpPr/>
          <p:nvPr userDrawn="1"/>
        </p:nvSpPr>
        <p:spPr>
          <a:xfrm>
            <a:off x="160262" y="4094861"/>
            <a:ext cx="5580000" cy="52322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044724D-80E4-A6D5-A8D9-24DC2A49B6CA}"/>
              </a:ext>
            </a:extLst>
          </p:cNvPr>
          <p:cNvSpPr/>
          <p:nvPr userDrawn="1"/>
        </p:nvSpPr>
        <p:spPr>
          <a:xfrm>
            <a:off x="160262" y="4615490"/>
            <a:ext cx="5580000" cy="52322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4EDED7-38A2-1246-D3E6-DBA8E37B9383}"/>
              </a:ext>
            </a:extLst>
          </p:cNvPr>
          <p:cNvSpPr txBox="1"/>
          <p:nvPr userDrawn="1"/>
        </p:nvSpPr>
        <p:spPr>
          <a:xfrm>
            <a:off x="160262" y="3525325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</a:t>
            </a:r>
            <a:endParaRPr lang="en-ES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F4FBAE9-513D-EE03-E4D1-F2D5F8527C4F}"/>
              </a:ext>
            </a:extLst>
          </p:cNvPr>
          <p:cNvSpPr txBox="1"/>
          <p:nvPr userDrawn="1"/>
        </p:nvSpPr>
        <p:spPr>
          <a:xfrm>
            <a:off x="160262" y="4045512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Feel</a:t>
            </a:r>
            <a:endParaRPr lang="en-ES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43EBA2-FFD4-5C48-F178-9A360CAFA645}"/>
              </a:ext>
            </a:extLst>
          </p:cNvPr>
          <p:cNvSpPr txBox="1"/>
          <p:nvPr userDrawn="1"/>
        </p:nvSpPr>
        <p:spPr>
          <a:xfrm>
            <a:off x="160262" y="4577296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endParaRPr lang="en-ES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D034533-D42B-D812-D85D-06306898537E}"/>
              </a:ext>
            </a:extLst>
          </p:cNvPr>
          <p:cNvSpPr/>
          <p:nvPr userDrawn="1"/>
        </p:nvSpPr>
        <p:spPr>
          <a:xfrm>
            <a:off x="160262" y="5492024"/>
            <a:ext cx="5580000" cy="61200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B88ED8-D652-3448-843C-2765117E1349}"/>
              </a:ext>
            </a:extLst>
          </p:cNvPr>
          <p:cNvSpPr txBox="1"/>
          <p:nvPr userDrawn="1"/>
        </p:nvSpPr>
        <p:spPr>
          <a:xfrm>
            <a:off x="160261" y="5465175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Limitations: </a:t>
            </a:r>
            <a:r>
              <a:rPr lang="nl-BE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Media, Duration, Location </a:t>
            </a:r>
            <a:endParaRPr lang="en-ES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B99A97E-59BF-AF80-B933-43527F1236EF}"/>
              </a:ext>
            </a:extLst>
          </p:cNvPr>
          <p:cNvSpPr/>
          <p:nvPr userDrawn="1"/>
        </p:nvSpPr>
        <p:spPr>
          <a:xfrm>
            <a:off x="160262" y="6104024"/>
            <a:ext cx="5580000" cy="61200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0146AA9-DFC8-A7C1-DC7F-165873B1B034}"/>
              </a:ext>
            </a:extLst>
          </p:cNvPr>
          <p:cNvSpPr txBox="1"/>
          <p:nvPr userDrawn="1"/>
        </p:nvSpPr>
        <p:spPr>
          <a:xfrm>
            <a:off x="160261" y="6068639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 of Interaction &amp; Strategy</a:t>
            </a:r>
            <a:endParaRPr lang="en-ES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6B8D0F-9BE0-41C9-CA51-AA8D280F7883}"/>
              </a:ext>
            </a:extLst>
          </p:cNvPr>
          <p:cNvSpPr txBox="1"/>
          <p:nvPr userDrawn="1"/>
        </p:nvSpPr>
        <p:spPr>
          <a:xfrm>
            <a:off x="6019799" y="850772"/>
            <a:ext cx="20734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Comments </a:t>
            </a:r>
            <a:r>
              <a:rPr lang="nl-BE" sz="105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(from the trainer)</a:t>
            </a:r>
            <a:endParaRPr lang="en-ES" sz="1050" b="0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819CFFE-A948-4D0D-021D-CA8B0889AB1E}"/>
              </a:ext>
            </a:extLst>
          </p:cNvPr>
          <p:cNvSpPr/>
          <p:nvPr userDrawn="1"/>
        </p:nvSpPr>
        <p:spPr>
          <a:xfrm>
            <a:off x="6019799" y="860692"/>
            <a:ext cx="5956659" cy="585533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4B6D1F-A3DE-04F4-3BF4-55459AC90E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262" y="1044058"/>
            <a:ext cx="5580000" cy="34050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who your audience is here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9067F67-D12E-BECA-A04C-E591C40B15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262" y="1598847"/>
            <a:ext cx="5580000" cy="64470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your audience’s prior knowledge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BD4E791-2492-F210-4524-561B7A0EBE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262" y="2469007"/>
            <a:ext cx="5580000" cy="809322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your audience’s worries, goals and needs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DC66D1F-EFA9-A792-10C1-ED1A6CCC00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262" y="3752705"/>
            <a:ext cx="5580000" cy="34050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the ‘know’ here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98D0F5-26A3-0E20-3A7B-CD8FD6DEEE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0262" y="4266482"/>
            <a:ext cx="5580000" cy="3384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the ‘feel’ here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73C7D1F-A492-CFE6-2C6C-B13F38EFA4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0262" y="4800310"/>
            <a:ext cx="5580000" cy="3384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the ‘do’ here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04FAD41-B2C3-B18A-16FC-44763919C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62" y="5704982"/>
            <a:ext cx="5580000" cy="399042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the limitations here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58EBA54-6FFA-9820-5511-56BCAFA5EA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262" y="6319390"/>
            <a:ext cx="5580000" cy="39663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>
              <a:buNone/>
              <a:defRPr lang="en-ES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lvl="0">
              <a:spcAft>
                <a:spcPts val="600"/>
              </a:spcAft>
            </a:pPr>
            <a:r>
              <a:rPr lang="en-ES" dirty="0"/>
              <a:t>Add the interaction here</a:t>
            </a:r>
          </a:p>
        </p:txBody>
      </p:sp>
    </p:spTree>
    <p:extLst>
      <p:ext uri="{BB962C8B-B14F-4D97-AF65-F5344CB8AC3E}">
        <p14:creationId xmlns:p14="http://schemas.microsoft.com/office/powerpoint/2010/main" val="2847983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96FC57-10E1-F893-9DA2-EED0FF60BCBD}"/>
              </a:ext>
            </a:extLst>
          </p:cNvPr>
          <p:cNvSpPr/>
          <p:nvPr userDrawn="1"/>
        </p:nvSpPr>
        <p:spPr>
          <a:xfrm>
            <a:off x="160261" y="866160"/>
            <a:ext cx="5580000" cy="237460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D49957-5CC6-ADFA-AE9D-FE5D9295648D}"/>
              </a:ext>
            </a:extLst>
          </p:cNvPr>
          <p:cNvSpPr txBox="1"/>
          <p:nvPr userDrawn="1"/>
        </p:nvSpPr>
        <p:spPr>
          <a:xfrm>
            <a:off x="7965255" y="6565320"/>
            <a:ext cx="412877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50">
                <a:solidFill>
                  <a:srgbClr val="C00000"/>
                </a:solidFill>
                <a:latin typeface="Raleway" pitchFamily="2" charset="0"/>
              </a:rPr>
              <a:t>© 2023 To The Point at Work / E. Gruwez.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A05B51-E033-A31F-B489-B9B433FDAE24}"/>
              </a:ext>
            </a:extLst>
          </p:cNvPr>
          <p:cNvSpPr txBox="1"/>
          <p:nvPr userDrawn="1"/>
        </p:nvSpPr>
        <p:spPr>
          <a:xfrm>
            <a:off x="11847007" y="391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CE9AB-EEE9-9ADB-FDE1-93BF6D1D6197}"/>
              </a:ext>
            </a:extLst>
          </p:cNvPr>
          <p:cNvSpPr txBox="1"/>
          <p:nvPr userDrawn="1"/>
        </p:nvSpPr>
        <p:spPr>
          <a:xfrm>
            <a:off x="11937442" y="2110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C094AE-757C-1929-6A2B-4EC5D8094CFF}"/>
              </a:ext>
            </a:extLst>
          </p:cNvPr>
          <p:cNvSpPr txBox="1"/>
          <p:nvPr userDrawn="1"/>
        </p:nvSpPr>
        <p:spPr>
          <a:xfrm>
            <a:off x="160262" y="137631"/>
            <a:ext cx="336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00000"/>
                </a:solidFill>
                <a:latin typeface="Raleway" pitchFamily="2" charset="0"/>
              </a:rPr>
              <a:t>2. Introduction: CIA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EAD3F6-2FA5-5986-6F8C-B7229FD043FD}"/>
              </a:ext>
            </a:extLst>
          </p:cNvPr>
          <p:cNvSpPr txBox="1"/>
          <p:nvPr userDrawn="1"/>
        </p:nvSpPr>
        <p:spPr>
          <a:xfrm>
            <a:off x="160262" y="859529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</a:t>
            </a:r>
            <a:endParaRPr lang="en-E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6B8D0F-9BE0-41C9-CA51-AA8D280F7883}"/>
              </a:ext>
            </a:extLst>
          </p:cNvPr>
          <p:cNvSpPr txBox="1"/>
          <p:nvPr userDrawn="1"/>
        </p:nvSpPr>
        <p:spPr>
          <a:xfrm>
            <a:off x="6019799" y="850772"/>
            <a:ext cx="20734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Comments </a:t>
            </a:r>
            <a:r>
              <a:rPr lang="nl-BE" sz="105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(from the trainer)</a:t>
            </a:r>
            <a:endParaRPr lang="en-ES" sz="1050" b="0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819CFFE-A948-4D0D-021D-CA8B0889AB1E}"/>
              </a:ext>
            </a:extLst>
          </p:cNvPr>
          <p:cNvSpPr/>
          <p:nvPr userDrawn="1"/>
        </p:nvSpPr>
        <p:spPr>
          <a:xfrm>
            <a:off x="6019799" y="860693"/>
            <a:ext cx="5956659" cy="582585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86AF68-F7EB-60C1-DC9F-35063A833231}"/>
              </a:ext>
            </a:extLst>
          </p:cNvPr>
          <p:cNvSpPr/>
          <p:nvPr userDrawn="1"/>
        </p:nvSpPr>
        <p:spPr>
          <a:xfrm>
            <a:off x="160261" y="3484232"/>
            <a:ext cx="5580000" cy="89530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E206C2-B1C5-32A2-8598-8F776B520620}"/>
              </a:ext>
            </a:extLst>
          </p:cNvPr>
          <p:cNvSpPr/>
          <p:nvPr userDrawn="1"/>
        </p:nvSpPr>
        <p:spPr>
          <a:xfrm>
            <a:off x="160261" y="4379532"/>
            <a:ext cx="5580000" cy="89530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BFCC7F-3374-4F51-7B85-90FFC0F1D559}"/>
              </a:ext>
            </a:extLst>
          </p:cNvPr>
          <p:cNvSpPr/>
          <p:nvPr userDrawn="1"/>
        </p:nvSpPr>
        <p:spPr>
          <a:xfrm>
            <a:off x="160261" y="5518298"/>
            <a:ext cx="5580000" cy="116824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14D3BB-3B23-6016-8856-86DE65A275EA}"/>
              </a:ext>
            </a:extLst>
          </p:cNvPr>
          <p:cNvSpPr txBox="1"/>
          <p:nvPr userDrawn="1"/>
        </p:nvSpPr>
        <p:spPr>
          <a:xfrm>
            <a:off x="160262" y="3470592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Issue</a:t>
            </a:r>
            <a:endParaRPr lang="en-E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E04DC9-A1A6-076A-AFEC-91ABF9146ED3}"/>
              </a:ext>
            </a:extLst>
          </p:cNvPr>
          <p:cNvSpPr txBox="1"/>
          <p:nvPr userDrawn="1"/>
        </p:nvSpPr>
        <p:spPr>
          <a:xfrm>
            <a:off x="160262" y="4362766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</a:t>
            </a:r>
            <a:endParaRPr lang="en-E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387A251-2651-89CA-0D8C-BDBFDAF6FEC6}"/>
              </a:ext>
            </a:extLst>
          </p:cNvPr>
          <p:cNvSpPr txBox="1"/>
          <p:nvPr userDrawn="1"/>
        </p:nvSpPr>
        <p:spPr>
          <a:xfrm>
            <a:off x="160262" y="5497882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</a:t>
            </a:r>
            <a:endParaRPr lang="en-E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942D061-8E03-8B4E-7B45-B97B9F5A3E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262" y="1127771"/>
            <a:ext cx="5580000" cy="211664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ES" dirty="0"/>
              <a:t>Add your context here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1EB8450C-2DCD-4F38-E78E-B5BD9E847F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262" y="3727699"/>
            <a:ext cx="5580000" cy="65183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ES" dirty="0"/>
              <a:t>Add your issue here</a:t>
            </a:r>
          </a:p>
        </p:txBody>
      </p:sp>
      <p:sp>
        <p:nvSpPr>
          <p:cNvPr id="49" name="Text Placeholder 44">
            <a:extLst>
              <a:ext uri="{FF2B5EF4-FFF2-40B4-BE49-F238E27FC236}">
                <a16:creationId xmlns:a16="http://schemas.microsoft.com/office/drawing/2014/main" id="{0E45A378-8E2C-39AA-B2B1-6CE0DA72C0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262" y="4619347"/>
            <a:ext cx="5580000" cy="65183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ES" dirty="0"/>
              <a:t>Add your question here</a:t>
            </a:r>
          </a:p>
        </p:txBody>
      </p:sp>
      <p:sp>
        <p:nvSpPr>
          <p:cNvPr id="50" name="Text Placeholder 44">
            <a:extLst>
              <a:ext uri="{FF2B5EF4-FFF2-40B4-BE49-F238E27FC236}">
                <a16:creationId xmlns:a16="http://schemas.microsoft.com/office/drawing/2014/main" id="{AF3796B3-3B73-C373-83CE-95430935D4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262" y="5758115"/>
            <a:ext cx="5580000" cy="92843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ES" dirty="0"/>
              <a:t>Add your answer here</a:t>
            </a:r>
          </a:p>
        </p:txBody>
      </p:sp>
    </p:spTree>
    <p:extLst>
      <p:ext uri="{BB962C8B-B14F-4D97-AF65-F5344CB8AC3E}">
        <p14:creationId xmlns:p14="http://schemas.microsoft.com/office/powerpoint/2010/main" val="401362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Pyarmid 0-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A05B51-E033-A31F-B489-B9B433FDAE24}"/>
              </a:ext>
            </a:extLst>
          </p:cNvPr>
          <p:cNvSpPr txBox="1"/>
          <p:nvPr userDrawn="1"/>
        </p:nvSpPr>
        <p:spPr>
          <a:xfrm>
            <a:off x="11847007" y="391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CE9AB-EEE9-9ADB-FDE1-93BF6D1D6197}"/>
              </a:ext>
            </a:extLst>
          </p:cNvPr>
          <p:cNvSpPr txBox="1"/>
          <p:nvPr userDrawn="1"/>
        </p:nvSpPr>
        <p:spPr>
          <a:xfrm>
            <a:off x="11937442" y="2110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F04B7E0-F73E-F5FD-D15D-633F6342A01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0262" y="576552"/>
            <a:ext cx="67143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ES" sz="1100" dirty="0">
                <a:solidFill>
                  <a:srgbClr val="C00000"/>
                </a:solidFill>
                <a:latin typeface="Raleway" pitchFamily="2" charset="0"/>
              </a:rPr>
              <a:t>Use this template for the top 3 levels of your pyramid. Copy, paste and alter the shapes as needed. </a:t>
            </a:r>
            <a:endParaRPr lang="en-GB" altLang="en-ES" b="1" dirty="0">
              <a:solidFill>
                <a:srgbClr val="C00000"/>
              </a:solidFill>
              <a:latin typeface="Ralew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29E3C-3851-C01F-51EA-95F50DC152EB}"/>
              </a:ext>
            </a:extLst>
          </p:cNvPr>
          <p:cNvSpPr txBox="1"/>
          <p:nvPr userDrawn="1"/>
        </p:nvSpPr>
        <p:spPr>
          <a:xfrm>
            <a:off x="160262" y="161053"/>
            <a:ext cx="336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00000"/>
                </a:solidFill>
                <a:latin typeface="Raleway" pitchFamily="2" charset="0"/>
              </a:rPr>
              <a:t>3. Pyramid </a:t>
            </a:r>
            <a:r>
              <a:rPr lang="en-GB" sz="1600" dirty="0">
                <a:solidFill>
                  <a:srgbClr val="C00000"/>
                </a:solidFill>
                <a:latin typeface="Raleway" pitchFamily="2" charset="0"/>
              </a:rPr>
              <a:t>Level 0-1-2</a:t>
            </a:r>
            <a:endParaRPr lang="en-GB" sz="2800" dirty="0">
              <a:solidFill>
                <a:srgbClr val="C00000"/>
              </a:solidFill>
              <a:latin typeface="Raleway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84BB88-6E2B-396E-29C2-F50F9132737D}"/>
              </a:ext>
            </a:extLst>
          </p:cNvPr>
          <p:cNvSpPr txBox="1"/>
          <p:nvPr userDrawn="1"/>
        </p:nvSpPr>
        <p:spPr>
          <a:xfrm>
            <a:off x="290826" y="6546539"/>
            <a:ext cx="81564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>
                <a:solidFill>
                  <a:srgbClr val="C00000"/>
                </a:solidFill>
                <a:latin typeface="Raleway" pitchFamily="2" charset="0"/>
              </a:rPr>
              <a:t>If needed, add additional slides for more details.</a:t>
            </a:r>
          </a:p>
        </p:txBody>
      </p:sp>
    </p:spTree>
    <p:extLst>
      <p:ext uri="{BB962C8B-B14F-4D97-AF65-F5344CB8AC3E}">
        <p14:creationId xmlns:p14="http://schemas.microsoft.com/office/powerpoint/2010/main" val="11981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 Feed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96FC57-10E1-F893-9DA2-EED0FF60BCBD}"/>
              </a:ext>
            </a:extLst>
          </p:cNvPr>
          <p:cNvSpPr/>
          <p:nvPr userDrawn="1"/>
        </p:nvSpPr>
        <p:spPr>
          <a:xfrm>
            <a:off x="215540" y="866159"/>
            <a:ext cx="6506536" cy="319921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A05B51-E033-A31F-B489-B9B433FDAE24}"/>
              </a:ext>
            </a:extLst>
          </p:cNvPr>
          <p:cNvSpPr txBox="1"/>
          <p:nvPr userDrawn="1"/>
        </p:nvSpPr>
        <p:spPr>
          <a:xfrm>
            <a:off x="11847007" y="391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CE9AB-EEE9-9ADB-FDE1-93BF6D1D6197}"/>
              </a:ext>
            </a:extLst>
          </p:cNvPr>
          <p:cNvSpPr txBox="1"/>
          <p:nvPr userDrawn="1"/>
        </p:nvSpPr>
        <p:spPr>
          <a:xfrm>
            <a:off x="11937442" y="2110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C094AE-757C-1929-6A2B-4EC5D8094CFF}"/>
              </a:ext>
            </a:extLst>
          </p:cNvPr>
          <p:cNvSpPr txBox="1"/>
          <p:nvPr userDrawn="1"/>
        </p:nvSpPr>
        <p:spPr>
          <a:xfrm>
            <a:off x="160261" y="137631"/>
            <a:ext cx="4866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C00000"/>
                </a:solidFill>
                <a:latin typeface="Raleway" pitchFamily="2" charset="0"/>
              </a:rPr>
              <a:t>3. Pyramid feedback </a:t>
            </a:r>
            <a:r>
              <a:rPr lang="en-GB" sz="1600" dirty="0">
                <a:solidFill>
                  <a:srgbClr val="C00000"/>
                </a:solidFill>
                <a:latin typeface="Raleway" pitchFamily="2" charset="0"/>
              </a:rPr>
              <a:t>Level 0-1-2</a:t>
            </a:r>
            <a:endParaRPr lang="en-GB" sz="2800" dirty="0">
              <a:solidFill>
                <a:srgbClr val="C00000"/>
              </a:solidFill>
              <a:latin typeface="Raleway" pitchFamily="2" charset="0"/>
            </a:endParaRPr>
          </a:p>
          <a:p>
            <a:endParaRPr lang="en-GB" sz="2400" dirty="0">
              <a:solidFill>
                <a:srgbClr val="C00000"/>
              </a:solidFill>
              <a:latin typeface="Raleway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EAD3F6-2FA5-5986-6F8C-B7229FD043FD}"/>
              </a:ext>
            </a:extLst>
          </p:cNvPr>
          <p:cNvSpPr txBox="1"/>
          <p:nvPr userDrawn="1"/>
        </p:nvSpPr>
        <p:spPr>
          <a:xfrm>
            <a:off x="205359" y="811128"/>
            <a:ext cx="13128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0" kern="120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Copy of Pyramid</a:t>
            </a:r>
            <a:endParaRPr lang="en-ES" sz="1200" b="0" kern="1200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6B8D0F-9BE0-41C9-CA51-AA8D280F7883}"/>
              </a:ext>
            </a:extLst>
          </p:cNvPr>
          <p:cNvSpPr txBox="1"/>
          <p:nvPr userDrawn="1"/>
        </p:nvSpPr>
        <p:spPr>
          <a:xfrm>
            <a:off x="6969210" y="860693"/>
            <a:ext cx="20734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Comments </a:t>
            </a:r>
            <a:r>
              <a:rPr lang="nl-BE" sz="105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(from the trainer)</a:t>
            </a:r>
            <a:endParaRPr lang="en-ES" sz="1050" b="0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819CFFE-A948-4D0D-021D-CA8B0889AB1E}"/>
              </a:ext>
            </a:extLst>
          </p:cNvPr>
          <p:cNvSpPr/>
          <p:nvPr userDrawn="1"/>
        </p:nvSpPr>
        <p:spPr>
          <a:xfrm>
            <a:off x="6969210" y="860693"/>
            <a:ext cx="5007247" cy="582585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30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Pyramid 2-3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A05B51-E033-A31F-B489-B9B433FDAE24}"/>
              </a:ext>
            </a:extLst>
          </p:cNvPr>
          <p:cNvSpPr txBox="1"/>
          <p:nvPr userDrawn="1"/>
        </p:nvSpPr>
        <p:spPr>
          <a:xfrm>
            <a:off x="11847007" y="391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CE9AB-EEE9-9ADB-FDE1-93BF6D1D6197}"/>
              </a:ext>
            </a:extLst>
          </p:cNvPr>
          <p:cNvSpPr txBox="1"/>
          <p:nvPr userDrawn="1"/>
        </p:nvSpPr>
        <p:spPr>
          <a:xfrm>
            <a:off x="11937442" y="2110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C094AE-757C-1929-6A2B-4EC5D8094CFF}"/>
              </a:ext>
            </a:extLst>
          </p:cNvPr>
          <p:cNvSpPr txBox="1"/>
          <p:nvPr userDrawn="1"/>
        </p:nvSpPr>
        <p:spPr>
          <a:xfrm>
            <a:off x="160262" y="137631"/>
            <a:ext cx="336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00000"/>
                </a:solidFill>
                <a:latin typeface="Raleway" pitchFamily="2" charset="0"/>
              </a:rPr>
              <a:t>3. Pyramid </a:t>
            </a:r>
            <a:r>
              <a:rPr lang="en-GB" sz="1600" dirty="0">
                <a:solidFill>
                  <a:srgbClr val="C00000"/>
                </a:solidFill>
                <a:latin typeface="Raleway" pitchFamily="2" charset="0"/>
              </a:rPr>
              <a:t>Level 2-3-4</a:t>
            </a:r>
            <a:endParaRPr lang="en-GB" sz="2400" dirty="0">
              <a:solidFill>
                <a:srgbClr val="C00000"/>
              </a:solidFill>
              <a:latin typeface="Raleway" pitchFamily="2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B5C420D-19F2-3CC2-ED6A-6DB7419B19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0262" y="548840"/>
            <a:ext cx="67143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ES" sz="1100" dirty="0">
                <a:solidFill>
                  <a:srgbClr val="C00000"/>
                </a:solidFill>
                <a:latin typeface="Raleway" pitchFamily="2" charset="0"/>
              </a:rPr>
              <a:t>Work out the details of the pyramid in bullet points</a:t>
            </a:r>
            <a:r>
              <a:rPr lang="en-GB" altLang="en-ES" sz="1100">
                <a:solidFill>
                  <a:srgbClr val="C00000"/>
                </a:solidFill>
                <a:latin typeface="Raleway" pitchFamily="2" charset="0"/>
              </a:rPr>
              <a:t>. </a:t>
            </a:r>
            <a:endParaRPr lang="en-GB" altLang="en-ES" b="1" dirty="0">
              <a:solidFill>
                <a:srgbClr val="C00000"/>
              </a:solidFill>
              <a:latin typeface="Raleway" pitchFamily="2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2BBC90-70E7-D54D-8561-50CDD8FE97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4324" y="860694"/>
            <a:ext cx="6336089" cy="5859676"/>
          </a:xfrm>
          <a:prstGeom prst="rect">
            <a:avLst/>
          </a:prstGeom>
        </p:spPr>
        <p:txBody>
          <a:bodyPr/>
          <a:lstStyle>
            <a:lvl1pPr marL="85725" indent="-857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/>
            </a:lvl1pPr>
            <a:lvl2pPr marL="72000" indent="0">
              <a:lnSpc>
                <a:spcPct val="100000"/>
              </a:lnSpc>
              <a:spcBef>
                <a:spcPts val="0"/>
              </a:spcBef>
              <a:defRPr sz="1200"/>
            </a:lvl2pPr>
            <a:lvl3pPr marL="266700" indent="-857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/>
            </a:lvl3pPr>
            <a:lvl4pPr marL="447675" indent="-857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/>
            </a:lvl4pPr>
            <a:lvl5pPr marL="628650" indent="-857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/>
            </a:lvl5pPr>
            <a:lvl6pPr marL="180000" indent="-180000">
              <a:lnSpc>
                <a:spcPct val="100000"/>
              </a:lnSpc>
              <a:spcBef>
                <a:spcPts val="0"/>
              </a:spcBef>
              <a:defRPr sz="1200"/>
            </a:lvl6pPr>
          </a:lstStyle>
          <a:p>
            <a:pPr lvl="0"/>
            <a:r>
              <a:rPr lang="en-US" dirty="0"/>
              <a:t>1a. Pyramid details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  <a:p>
            <a:pPr lvl="4"/>
            <a:r>
              <a:rPr lang="en-US" dirty="0"/>
              <a:t>Level 5</a:t>
            </a:r>
          </a:p>
          <a:p>
            <a:pPr lvl="4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93CEB9-9D96-7FC9-EF9E-61BE8C98E883}"/>
              </a:ext>
            </a:extLst>
          </p:cNvPr>
          <p:cNvSpPr txBox="1"/>
          <p:nvPr userDrawn="1"/>
        </p:nvSpPr>
        <p:spPr>
          <a:xfrm>
            <a:off x="6969210" y="860693"/>
            <a:ext cx="20734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Comments </a:t>
            </a:r>
            <a:r>
              <a:rPr lang="nl-BE" sz="105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(from the trainer)</a:t>
            </a:r>
            <a:endParaRPr lang="en-ES" sz="1050" b="0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7E67BE-B4E6-5490-4AB0-3D49AC15FB30}"/>
              </a:ext>
            </a:extLst>
          </p:cNvPr>
          <p:cNvSpPr/>
          <p:nvPr userDrawn="1"/>
        </p:nvSpPr>
        <p:spPr>
          <a:xfrm>
            <a:off x="6969210" y="860693"/>
            <a:ext cx="5007247" cy="582585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206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Story Hand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A05B51-E033-A31F-B489-B9B433FDAE24}"/>
              </a:ext>
            </a:extLst>
          </p:cNvPr>
          <p:cNvSpPr txBox="1"/>
          <p:nvPr userDrawn="1"/>
        </p:nvSpPr>
        <p:spPr>
          <a:xfrm>
            <a:off x="11847007" y="391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CE9AB-EEE9-9ADB-FDE1-93BF6D1D6197}"/>
              </a:ext>
            </a:extLst>
          </p:cNvPr>
          <p:cNvSpPr txBox="1"/>
          <p:nvPr userDrawn="1"/>
        </p:nvSpPr>
        <p:spPr>
          <a:xfrm>
            <a:off x="11937442" y="2110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C094AE-757C-1929-6A2B-4EC5D8094CFF}"/>
              </a:ext>
            </a:extLst>
          </p:cNvPr>
          <p:cNvSpPr txBox="1"/>
          <p:nvPr userDrawn="1"/>
        </p:nvSpPr>
        <p:spPr>
          <a:xfrm>
            <a:off x="160262" y="137631"/>
            <a:ext cx="336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00000"/>
                </a:solidFill>
                <a:latin typeface="Raleway" pitchFamily="2" charset="0"/>
              </a:rPr>
              <a:t>4. Story Handles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6B8D0F-9BE0-41C9-CA51-AA8D280F7883}"/>
              </a:ext>
            </a:extLst>
          </p:cNvPr>
          <p:cNvSpPr txBox="1"/>
          <p:nvPr userDrawn="1"/>
        </p:nvSpPr>
        <p:spPr>
          <a:xfrm>
            <a:off x="6019799" y="850772"/>
            <a:ext cx="20734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Comments </a:t>
            </a:r>
            <a:r>
              <a:rPr lang="nl-BE" sz="1050" b="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(from the trainer)</a:t>
            </a:r>
            <a:endParaRPr lang="en-ES" sz="1050" b="0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819CFFE-A948-4D0D-021D-CA8B0889AB1E}"/>
              </a:ext>
            </a:extLst>
          </p:cNvPr>
          <p:cNvSpPr/>
          <p:nvPr userDrawn="1"/>
        </p:nvSpPr>
        <p:spPr>
          <a:xfrm>
            <a:off x="6019799" y="860693"/>
            <a:ext cx="5956659" cy="582585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86AF68-F7EB-60C1-DC9F-35063A833231}"/>
              </a:ext>
            </a:extLst>
          </p:cNvPr>
          <p:cNvSpPr/>
          <p:nvPr userDrawn="1"/>
        </p:nvSpPr>
        <p:spPr>
          <a:xfrm>
            <a:off x="307686" y="860693"/>
            <a:ext cx="5580000" cy="89530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E206C2-B1C5-32A2-8598-8F776B520620}"/>
              </a:ext>
            </a:extLst>
          </p:cNvPr>
          <p:cNvSpPr/>
          <p:nvPr userDrawn="1"/>
        </p:nvSpPr>
        <p:spPr>
          <a:xfrm>
            <a:off x="307686" y="1755993"/>
            <a:ext cx="5580000" cy="89530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BFCC7F-3374-4F51-7B85-90FFC0F1D559}"/>
              </a:ext>
            </a:extLst>
          </p:cNvPr>
          <p:cNvSpPr/>
          <p:nvPr userDrawn="1"/>
        </p:nvSpPr>
        <p:spPr>
          <a:xfrm>
            <a:off x="307686" y="2795384"/>
            <a:ext cx="5580000" cy="389116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14D3BB-3B23-6016-8856-86DE65A275EA}"/>
              </a:ext>
            </a:extLst>
          </p:cNvPr>
          <p:cNvSpPr txBox="1"/>
          <p:nvPr userDrawn="1"/>
        </p:nvSpPr>
        <p:spPr>
          <a:xfrm>
            <a:off x="307687" y="850772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Opening sentence</a:t>
            </a:r>
            <a:endParaRPr lang="en-E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E04DC9-A1A6-076A-AFEC-91ABF9146ED3}"/>
              </a:ext>
            </a:extLst>
          </p:cNvPr>
          <p:cNvSpPr txBox="1"/>
          <p:nvPr userDrawn="1"/>
        </p:nvSpPr>
        <p:spPr>
          <a:xfrm>
            <a:off x="307687" y="1752784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Closing sentence</a:t>
            </a:r>
            <a:endParaRPr lang="en-E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387A251-2651-89CA-0D8C-BDBFDAF6FEC6}"/>
              </a:ext>
            </a:extLst>
          </p:cNvPr>
          <p:cNvSpPr txBox="1"/>
          <p:nvPr userDrawn="1"/>
        </p:nvSpPr>
        <p:spPr>
          <a:xfrm>
            <a:off x="307687" y="2778195"/>
            <a:ext cx="558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l-B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Story handles</a:t>
            </a:r>
            <a:endParaRPr lang="en-E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1EB8450C-2DCD-4F38-E78E-B5BD9E847F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687" y="1104160"/>
            <a:ext cx="5580000" cy="64734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ES" dirty="0"/>
              <a:t>Add your opening sentence here</a:t>
            </a:r>
          </a:p>
        </p:txBody>
      </p:sp>
      <p:sp>
        <p:nvSpPr>
          <p:cNvPr id="49" name="Text Placeholder 44">
            <a:extLst>
              <a:ext uri="{FF2B5EF4-FFF2-40B4-BE49-F238E27FC236}">
                <a16:creationId xmlns:a16="http://schemas.microsoft.com/office/drawing/2014/main" id="{0E45A378-8E2C-39AA-B2B1-6CE0DA72C0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7687" y="1999460"/>
            <a:ext cx="5580000" cy="64734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ES" dirty="0"/>
              <a:t>Add your closing sentence here</a:t>
            </a:r>
          </a:p>
        </p:txBody>
      </p:sp>
      <p:sp>
        <p:nvSpPr>
          <p:cNvPr id="50" name="Text Placeholder 44">
            <a:extLst>
              <a:ext uri="{FF2B5EF4-FFF2-40B4-BE49-F238E27FC236}">
                <a16:creationId xmlns:a16="http://schemas.microsoft.com/office/drawing/2014/main" id="{AF3796B3-3B73-C373-83CE-95430935D4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7687" y="3055194"/>
            <a:ext cx="5580000" cy="3631353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ES" dirty="0"/>
              <a:t>Add your story handles here</a:t>
            </a:r>
          </a:p>
        </p:txBody>
      </p:sp>
    </p:spTree>
    <p:extLst>
      <p:ext uri="{BB962C8B-B14F-4D97-AF65-F5344CB8AC3E}">
        <p14:creationId xmlns:p14="http://schemas.microsoft.com/office/powerpoint/2010/main" val="115818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A05B51-E033-A31F-B489-B9B433FDAE24}"/>
              </a:ext>
            </a:extLst>
          </p:cNvPr>
          <p:cNvSpPr txBox="1"/>
          <p:nvPr userDrawn="1"/>
        </p:nvSpPr>
        <p:spPr>
          <a:xfrm>
            <a:off x="11847007" y="391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CE9AB-EEE9-9ADB-FDE1-93BF6D1D6197}"/>
              </a:ext>
            </a:extLst>
          </p:cNvPr>
          <p:cNvSpPr txBox="1"/>
          <p:nvPr userDrawn="1"/>
        </p:nvSpPr>
        <p:spPr>
          <a:xfrm>
            <a:off x="11937442" y="2110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87794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9E4FA31-9AF6-3D2C-3274-AA1107582E0D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38160" y="136524"/>
            <a:ext cx="734797" cy="5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51FEFD-F442-8923-4677-33B0AFC75536}"/>
              </a:ext>
            </a:extLst>
          </p:cNvPr>
          <p:cNvSpPr txBox="1"/>
          <p:nvPr userDrawn="1"/>
        </p:nvSpPr>
        <p:spPr>
          <a:xfrm rot="16200000">
            <a:off x="10042810" y="4653611"/>
            <a:ext cx="412877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050">
                <a:solidFill>
                  <a:srgbClr val="C00000"/>
                </a:solidFill>
                <a:latin typeface="Raleway" pitchFamily="2" charset="0"/>
              </a:rPr>
              <a:t>© 2024 </a:t>
            </a:r>
            <a:r>
              <a:rPr lang="en-GB" sz="1050" dirty="0">
                <a:solidFill>
                  <a:srgbClr val="C00000"/>
                </a:solidFill>
                <a:latin typeface="Raleway" pitchFamily="2" charset="0"/>
              </a:rPr>
              <a:t>To The Point at Work / E. Gruwez.</a:t>
            </a:r>
          </a:p>
        </p:txBody>
      </p:sp>
    </p:spTree>
    <p:extLst>
      <p:ext uri="{BB962C8B-B14F-4D97-AF65-F5344CB8AC3E}">
        <p14:creationId xmlns:p14="http://schemas.microsoft.com/office/powerpoint/2010/main" val="22787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0" r:id="rId2"/>
    <p:sldLayoutId id="2147483650" r:id="rId3"/>
    <p:sldLayoutId id="2147483662" r:id="rId4"/>
    <p:sldLayoutId id="2147483663" r:id="rId5"/>
    <p:sldLayoutId id="2147483664" r:id="rId6"/>
    <p:sldLayoutId id="2147483665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1CFE4D-DF14-3942-F4CD-E2FF004C33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1.a ….</a:t>
            </a:r>
          </a:p>
          <a:p>
            <a:pPr lvl="1"/>
            <a:r>
              <a:rPr lang="en-GB" dirty="0"/>
              <a:t>…</a:t>
            </a:r>
          </a:p>
          <a:p>
            <a:pPr lvl="2"/>
            <a:r>
              <a:rPr lang="en-GB" dirty="0"/>
              <a:t>….</a:t>
            </a:r>
          </a:p>
          <a:p>
            <a:pPr lvl="3"/>
            <a:r>
              <a:rPr lang="en-GB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063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F99A89-86B7-505B-9C1F-D9F352D022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7271121-E445-D31E-6F48-6703D8CDDE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28F93C-61A8-3C8D-B0BF-CAEB654CE2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664641292"/>
      </p:ext>
    </p:extLst>
  </p:cSld>
  <p:clrMapOvr>
    <a:masterClrMapping/>
  </p:clrMapOvr>
</p:sld>
</file>

<file path=ppt/theme/theme1.xml><?xml version="1.0" encoding="utf-8"?>
<a:theme xmlns:a="http://schemas.openxmlformats.org/drawingml/2006/main" name="TLSM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7</Words>
  <Application>Microsoft Macintosh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Raleway</vt:lpstr>
      <vt:lpstr>Times</vt:lpstr>
      <vt:lpstr>TLSM Template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Nelia Aguado</dc:creator>
  <cp:lastModifiedBy>Nelia Aguado</cp:lastModifiedBy>
  <cp:revision>9</cp:revision>
  <dcterms:created xsi:type="dcterms:W3CDTF">2022-06-14T12:27:08Z</dcterms:created>
  <dcterms:modified xsi:type="dcterms:W3CDTF">2024-06-07T13:20:10Z</dcterms:modified>
</cp:coreProperties>
</file>